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72" r:id="rId1"/>
  </p:sldMasterIdLst>
  <p:notesMasterIdLst>
    <p:notesMasterId r:id="rId3"/>
  </p:notesMasterIdLst>
  <p:handoutMasterIdLst>
    <p:handoutMasterId r:id="rId4"/>
  </p:handoutMasterIdLst>
  <p:sldIdLst>
    <p:sldId id="295" r:id="rId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Georgia" pitchFamily="18" charset="0"/>
        <a:ea typeface="ＭＳ Ｐゴシック"/>
        <a:cs typeface="ＭＳ Ｐゴシック"/>
      </a:defRPr>
    </a:lvl1pPr>
    <a:lvl2pPr marL="457200" algn="l" rtl="0" fontAlgn="base">
      <a:spcBef>
        <a:spcPct val="0"/>
      </a:spcBef>
      <a:spcAft>
        <a:spcPct val="0"/>
      </a:spcAft>
      <a:defRPr sz="2400" kern="1200">
        <a:solidFill>
          <a:schemeClr val="tx1"/>
        </a:solidFill>
        <a:latin typeface="Georgia" pitchFamily="18" charset="0"/>
        <a:ea typeface="ＭＳ Ｐゴシック"/>
        <a:cs typeface="ＭＳ Ｐゴシック"/>
      </a:defRPr>
    </a:lvl2pPr>
    <a:lvl3pPr marL="914400" algn="l" rtl="0" fontAlgn="base">
      <a:spcBef>
        <a:spcPct val="0"/>
      </a:spcBef>
      <a:spcAft>
        <a:spcPct val="0"/>
      </a:spcAft>
      <a:defRPr sz="2400" kern="1200">
        <a:solidFill>
          <a:schemeClr val="tx1"/>
        </a:solidFill>
        <a:latin typeface="Georgia" pitchFamily="18" charset="0"/>
        <a:ea typeface="ＭＳ Ｐゴシック"/>
        <a:cs typeface="ＭＳ Ｐゴシック"/>
      </a:defRPr>
    </a:lvl3pPr>
    <a:lvl4pPr marL="1371600" algn="l" rtl="0" fontAlgn="base">
      <a:spcBef>
        <a:spcPct val="0"/>
      </a:spcBef>
      <a:spcAft>
        <a:spcPct val="0"/>
      </a:spcAft>
      <a:defRPr sz="2400" kern="1200">
        <a:solidFill>
          <a:schemeClr val="tx1"/>
        </a:solidFill>
        <a:latin typeface="Georgia" pitchFamily="18" charset="0"/>
        <a:ea typeface="ＭＳ Ｐゴシック"/>
        <a:cs typeface="ＭＳ Ｐゴシック"/>
      </a:defRPr>
    </a:lvl4pPr>
    <a:lvl5pPr marL="1828800" algn="l" rtl="0" fontAlgn="base">
      <a:spcBef>
        <a:spcPct val="0"/>
      </a:spcBef>
      <a:spcAft>
        <a:spcPct val="0"/>
      </a:spcAft>
      <a:defRPr sz="2400" kern="1200">
        <a:solidFill>
          <a:schemeClr val="tx1"/>
        </a:solidFill>
        <a:latin typeface="Georgia" pitchFamily="18" charset="0"/>
        <a:ea typeface="ＭＳ Ｐゴシック"/>
        <a:cs typeface="ＭＳ Ｐゴシック"/>
      </a:defRPr>
    </a:lvl5pPr>
    <a:lvl6pPr marL="2286000" algn="l" defTabSz="914400" rtl="0" eaLnBrk="1" latinLnBrk="0" hangingPunct="1">
      <a:defRPr sz="2400" kern="1200">
        <a:solidFill>
          <a:schemeClr val="tx1"/>
        </a:solidFill>
        <a:latin typeface="Georgia" pitchFamily="18" charset="0"/>
        <a:ea typeface="ＭＳ Ｐゴシック"/>
        <a:cs typeface="ＭＳ Ｐゴシック"/>
      </a:defRPr>
    </a:lvl6pPr>
    <a:lvl7pPr marL="2743200" algn="l" defTabSz="914400" rtl="0" eaLnBrk="1" latinLnBrk="0" hangingPunct="1">
      <a:defRPr sz="2400" kern="1200">
        <a:solidFill>
          <a:schemeClr val="tx1"/>
        </a:solidFill>
        <a:latin typeface="Georgia" pitchFamily="18" charset="0"/>
        <a:ea typeface="ＭＳ Ｐゴシック"/>
        <a:cs typeface="ＭＳ Ｐゴシック"/>
      </a:defRPr>
    </a:lvl7pPr>
    <a:lvl8pPr marL="3200400" algn="l" defTabSz="914400" rtl="0" eaLnBrk="1" latinLnBrk="0" hangingPunct="1">
      <a:defRPr sz="2400" kern="1200">
        <a:solidFill>
          <a:schemeClr val="tx1"/>
        </a:solidFill>
        <a:latin typeface="Georgia" pitchFamily="18" charset="0"/>
        <a:ea typeface="ＭＳ Ｐゴシック"/>
        <a:cs typeface="ＭＳ Ｐゴシック"/>
      </a:defRPr>
    </a:lvl8pPr>
    <a:lvl9pPr marL="3657600" algn="l" defTabSz="914400" rtl="0" eaLnBrk="1" latinLnBrk="0" hangingPunct="1">
      <a:defRPr sz="2400" kern="1200">
        <a:solidFill>
          <a:schemeClr val="tx1"/>
        </a:solidFill>
        <a:latin typeface="Georgia" pitchFamily="18"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8000"/>
    <a:srgbClr val="FFFF66"/>
    <a:srgbClr val="F2FF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77" d="100"/>
          <a:sy n="77" d="100"/>
        </p:scale>
        <p:origin x="-67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Georgia"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Georgia" charset="0"/>
                <a:ea typeface="ＭＳ Ｐゴシック" charset="-128"/>
                <a:cs typeface="ＭＳ Ｐゴシック" charset="-128"/>
              </a:defRPr>
            </a:lvl1pPr>
          </a:lstStyle>
          <a:p>
            <a:pPr>
              <a:defRPr/>
            </a:pPr>
            <a:fld id="{D8CA0924-703A-490A-B33C-44AE2242E863}" type="datetime1">
              <a:rPr lang="en-US"/>
              <a:pPr>
                <a:defRPr/>
              </a:pPr>
              <a:t>11/18/2014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Georgia"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Georgia" charset="0"/>
                <a:ea typeface="ＭＳ Ｐゴシック" charset="-128"/>
                <a:cs typeface="ＭＳ Ｐゴシック" charset="-128"/>
              </a:defRPr>
            </a:lvl1pPr>
          </a:lstStyle>
          <a:p>
            <a:pPr>
              <a:defRPr/>
            </a:pPr>
            <a:fld id="{5D110B1F-7E06-4B18-8388-478CBE1C826B}" type="slidenum">
              <a:rPr lang="en-US"/>
              <a:pPr>
                <a:defRPr/>
              </a:pPr>
              <a:t>‹#›</a:t>
            </a:fld>
            <a:endParaRPr lang="en-US"/>
          </a:p>
        </p:txBody>
      </p:sp>
    </p:spTree>
    <p:extLst>
      <p:ext uri="{BB962C8B-B14F-4D97-AF65-F5344CB8AC3E}">
        <p14:creationId xmlns:p14="http://schemas.microsoft.com/office/powerpoint/2010/main" val="2627050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charset="0"/>
                <a:ea typeface="ＭＳ Ｐゴシック" charset="-128"/>
                <a:cs typeface="ＭＳ Ｐゴシック" charset="-128"/>
              </a:defRPr>
            </a:lvl1pPr>
          </a:lstStyle>
          <a:p>
            <a:pPr>
              <a:defRPr/>
            </a:pPr>
            <a:fld id="{B52AFB91-FD1F-4DC0-8337-52456907F1C1}" type="slidenum">
              <a:rPr lang="en-US"/>
              <a:pPr>
                <a:defRPr/>
              </a:pPr>
              <a:t>‹#›</a:t>
            </a:fld>
            <a:endParaRPr lang="en-US"/>
          </a:p>
        </p:txBody>
      </p:sp>
    </p:spTree>
    <p:extLst>
      <p:ext uri="{BB962C8B-B14F-4D97-AF65-F5344CB8AC3E}">
        <p14:creationId xmlns:p14="http://schemas.microsoft.com/office/powerpoint/2010/main" val="231014103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pitchFamily="-109"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503238"/>
            <a:ext cx="7313613"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27" name="Picture 3"/>
          <p:cNvPicPr>
            <a:picLocks noChangeAspect="1" noChangeArrowheads="1"/>
          </p:cNvPicPr>
          <p:nvPr/>
        </p:nvPicPr>
        <p:blipFill>
          <a:blip r:embed="rId3"/>
          <a:srcRect/>
          <a:stretch>
            <a:fillRect/>
          </a:stretch>
        </p:blipFill>
        <p:spPr bwMode="auto">
          <a:xfrm>
            <a:off x="8153400" y="177800"/>
            <a:ext cx="685800" cy="593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3" r:id="rId1"/>
  </p:sldLayoutIdLst>
  <p:hf hdr="0" ftr="0" dt="0"/>
  <p:txStyles>
    <p:titleStyle>
      <a:lvl1pPr algn="ctr" rtl="0" eaLnBrk="0" fontAlgn="base" hangingPunct="0">
        <a:spcBef>
          <a:spcPct val="0"/>
        </a:spcBef>
        <a:spcAft>
          <a:spcPct val="0"/>
        </a:spcAft>
        <a:defRPr sz="4600" kern="1200">
          <a:solidFill>
            <a:schemeClr val="tx1"/>
          </a:solidFill>
          <a:latin typeface="+mj-lt"/>
          <a:ea typeface="ＭＳ Ｐゴシック" pitchFamily="-109" charset="-128"/>
          <a:cs typeface="ＭＳ Ｐゴシック" pitchFamily="-109" charset="-128"/>
        </a:defRPr>
      </a:lvl1pPr>
      <a:lvl2pPr algn="ctr" rtl="0" eaLnBrk="0" fontAlgn="base" hangingPunct="0">
        <a:spcBef>
          <a:spcPct val="0"/>
        </a:spcBef>
        <a:spcAft>
          <a:spcPct val="0"/>
        </a:spcAft>
        <a:defRPr sz="4600">
          <a:solidFill>
            <a:schemeClr val="tx1"/>
          </a:solidFill>
          <a:latin typeface="Arial" charset="0"/>
          <a:ea typeface="ＭＳ Ｐゴシック" pitchFamily="-109" charset="-128"/>
          <a:cs typeface="ＭＳ Ｐゴシック" pitchFamily="-109" charset="-128"/>
        </a:defRPr>
      </a:lvl2pPr>
      <a:lvl3pPr algn="ctr" rtl="0" eaLnBrk="0" fontAlgn="base" hangingPunct="0">
        <a:spcBef>
          <a:spcPct val="0"/>
        </a:spcBef>
        <a:spcAft>
          <a:spcPct val="0"/>
        </a:spcAft>
        <a:defRPr sz="4600">
          <a:solidFill>
            <a:schemeClr val="tx1"/>
          </a:solidFill>
          <a:latin typeface="Arial" charset="0"/>
          <a:ea typeface="ＭＳ Ｐゴシック" pitchFamily="-109" charset="-128"/>
          <a:cs typeface="ＭＳ Ｐゴシック" pitchFamily="-109" charset="-128"/>
        </a:defRPr>
      </a:lvl3pPr>
      <a:lvl4pPr algn="ctr" rtl="0" eaLnBrk="0" fontAlgn="base" hangingPunct="0">
        <a:spcBef>
          <a:spcPct val="0"/>
        </a:spcBef>
        <a:spcAft>
          <a:spcPct val="0"/>
        </a:spcAft>
        <a:defRPr sz="4600">
          <a:solidFill>
            <a:schemeClr val="tx1"/>
          </a:solidFill>
          <a:latin typeface="Arial" charset="0"/>
          <a:ea typeface="ＭＳ Ｐゴシック" pitchFamily="-109" charset="-128"/>
          <a:cs typeface="ＭＳ Ｐゴシック" pitchFamily="-109" charset="-128"/>
        </a:defRPr>
      </a:lvl4pPr>
      <a:lvl5pPr algn="ctr" rtl="0" eaLnBrk="0" fontAlgn="base" hangingPunct="0">
        <a:spcBef>
          <a:spcPct val="0"/>
        </a:spcBef>
        <a:spcAft>
          <a:spcPct val="0"/>
        </a:spcAft>
        <a:defRPr sz="4600">
          <a:solidFill>
            <a:schemeClr val="tx1"/>
          </a:solidFill>
          <a:latin typeface="Arial" charset="0"/>
          <a:ea typeface="ＭＳ Ｐゴシック" pitchFamily="-109" charset="-128"/>
          <a:cs typeface="ＭＳ Ｐゴシック" pitchFamily="-109" charset="-128"/>
        </a:defRPr>
      </a:lvl5pPr>
      <a:lvl6pPr marL="457200" algn="ctr" rtl="0" fontAlgn="base">
        <a:spcBef>
          <a:spcPct val="0"/>
        </a:spcBef>
        <a:spcAft>
          <a:spcPct val="0"/>
        </a:spcAft>
        <a:defRPr sz="4600">
          <a:solidFill>
            <a:schemeClr val="tx1"/>
          </a:solidFill>
          <a:latin typeface="Goudy Old Style" pitchFamily="-109" charset="0"/>
          <a:ea typeface="ＭＳ Ｐゴシック" pitchFamily="-109" charset="-128"/>
          <a:cs typeface="ＭＳ Ｐゴシック" pitchFamily="-109" charset="-128"/>
        </a:defRPr>
      </a:lvl6pPr>
      <a:lvl7pPr marL="914400" algn="ctr" rtl="0" fontAlgn="base">
        <a:spcBef>
          <a:spcPct val="0"/>
        </a:spcBef>
        <a:spcAft>
          <a:spcPct val="0"/>
        </a:spcAft>
        <a:defRPr sz="4600">
          <a:solidFill>
            <a:schemeClr val="tx1"/>
          </a:solidFill>
          <a:latin typeface="Goudy Old Style" pitchFamily="-109" charset="0"/>
          <a:ea typeface="ＭＳ Ｐゴシック" pitchFamily="-109" charset="-128"/>
          <a:cs typeface="ＭＳ Ｐゴシック" pitchFamily="-109" charset="-128"/>
        </a:defRPr>
      </a:lvl7pPr>
      <a:lvl8pPr marL="1371600" algn="ctr" rtl="0" fontAlgn="base">
        <a:spcBef>
          <a:spcPct val="0"/>
        </a:spcBef>
        <a:spcAft>
          <a:spcPct val="0"/>
        </a:spcAft>
        <a:defRPr sz="4600">
          <a:solidFill>
            <a:schemeClr val="tx1"/>
          </a:solidFill>
          <a:latin typeface="Goudy Old Style" pitchFamily="-109" charset="0"/>
          <a:ea typeface="ＭＳ Ｐゴシック" pitchFamily="-109" charset="-128"/>
          <a:cs typeface="ＭＳ Ｐゴシック" pitchFamily="-109" charset="-128"/>
        </a:defRPr>
      </a:lvl8pPr>
      <a:lvl9pPr marL="1828800" algn="ctr" rtl="0" fontAlgn="base">
        <a:spcBef>
          <a:spcPct val="0"/>
        </a:spcBef>
        <a:spcAft>
          <a:spcPct val="0"/>
        </a:spcAft>
        <a:defRPr sz="4600">
          <a:solidFill>
            <a:schemeClr val="tx1"/>
          </a:solidFill>
          <a:latin typeface="Goudy Old Style" pitchFamily="-109" charset="0"/>
          <a:ea typeface="ＭＳ Ｐゴシック" pitchFamily="-109" charset="-128"/>
          <a:cs typeface="ＭＳ Ｐゴシック" pitchFamily="-109" charset="-128"/>
        </a:defRPr>
      </a:lvl9pPr>
    </p:titleStyle>
    <p:bodyStyle>
      <a:lvl1pPr marL="463550" indent="-463550" algn="l" rtl="0" eaLnBrk="0" fontAlgn="base" hangingPunct="0">
        <a:spcBef>
          <a:spcPts val="2000"/>
        </a:spcBef>
        <a:spcAft>
          <a:spcPct val="0"/>
        </a:spcAft>
        <a:buSzPct val="90000"/>
        <a:defRPr sz="2400" kern="1200">
          <a:solidFill>
            <a:schemeClr val="tx1"/>
          </a:solidFill>
          <a:latin typeface="+mn-lt"/>
          <a:ea typeface="ＭＳ Ｐゴシック" pitchFamily="-109" charset="-128"/>
          <a:cs typeface="ＭＳ Ｐゴシック" pitchFamily="-109" charset="-128"/>
        </a:defRPr>
      </a:lvl1pPr>
      <a:lvl2pPr marL="914400" indent="-457200" algn="l" rtl="0" eaLnBrk="0" fontAlgn="base" hangingPunct="0">
        <a:spcBef>
          <a:spcPts val="600"/>
        </a:spcBef>
        <a:spcAft>
          <a:spcPct val="0"/>
        </a:spcAft>
        <a:buSzPct val="90000"/>
        <a:buBlip>
          <a:blip r:embed="rId4"/>
        </a:buBlip>
        <a:defRPr sz="2200" kern="1200">
          <a:solidFill>
            <a:schemeClr val="tx1"/>
          </a:solidFill>
          <a:latin typeface="+mn-lt"/>
          <a:ea typeface="ＭＳ Ｐゴシック" pitchFamily="-109" charset="-128"/>
          <a:cs typeface="ＭＳ Ｐゴシック"/>
        </a:defRPr>
      </a:lvl2pPr>
      <a:lvl3pPr marL="1255713" indent="-341313" algn="l" rtl="0" eaLnBrk="0" fontAlgn="base" hangingPunct="0">
        <a:spcBef>
          <a:spcPts val="600"/>
        </a:spcBef>
        <a:spcAft>
          <a:spcPct val="0"/>
        </a:spcAft>
        <a:buSzPct val="90000"/>
        <a:buBlip>
          <a:blip r:embed="rId5"/>
        </a:buBlip>
        <a:defRPr sz="2000" kern="1200">
          <a:solidFill>
            <a:schemeClr val="tx1"/>
          </a:solidFill>
          <a:latin typeface="+mn-lt"/>
          <a:ea typeface="ＭＳ Ｐゴシック" pitchFamily="-109" charset="-128"/>
          <a:cs typeface="ＭＳ Ｐゴシック"/>
        </a:defRPr>
      </a:lvl3pPr>
      <a:lvl4pPr marL="1597025" indent="-341313" algn="l" rtl="0" eaLnBrk="0" fontAlgn="base" hangingPunct="0">
        <a:spcBef>
          <a:spcPts val="600"/>
        </a:spcBef>
        <a:spcAft>
          <a:spcPct val="0"/>
        </a:spcAft>
        <a:buSzPct val="90000"/>
        <a:buBlip>
          <a:blip r:embed="rId5"/>
        </a:buBlip>
        <a:defRPr kern="1200">
          <a:solidFill>
            <a:schemeClr val="tx1"/>
          </a:solidFill>
          <a:latin typeface="+mn-lt"/>
          <a:ea typeface="ＭＳ Ｐゴシック" pitchFamily="-109" charset="-128"/>
          <a:cs typeface="ＭＳ Ｐゴシック"/>
        </a:defRPr>
      </a:lvl4pPr>
      <a:lvl5pPr marL="1938338" indent="-341313" algn="l" rtl="0" eaLnBrk="0" fontAlgn="base" hangingPunct="0">
        <a:spcBef>
          <a:spcPts val="600"/>
        </a:spcBef>
        <a:spcAft>
          <a:spcPct val="0"/>
        </a:spcAft>
        <a:buSzPct val="90000"/>
        <a:buBlip>
          <a:blip r:embed="rId5"/>
        </a:buBlip>
        <a:defRPr kern="1200">
          <a:solidFill>
            <a:schemeClr val="tx1"/>
          </a:solidFill>
          <a:latin typeface="+mn-lt"/>
          <a:ea typeface="ＭＳ Ｐゴシック" pitchFamily="-109"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Number Placeholder 3"/>
          <p:cNvSpPr>
            <a:spLocks noGrp="1"/>
          </p:cNvSpPr>
          <p:nvPr>
            <p:ph type="sldNum" sz="quarter" idx="4294967295"/>
          </p:nvPr>
        </p:nvSpPr>
        <p:spPr bwMode="auto">
          <a:xfrm>
            <a:off x="7521575" y="5476875"/>
            <a:ext cx="1482725" cy="850900"/>
          </a:xfrm>
          <a:prstGeom prst="rect">
            <a:avLst/>
          </a:prstGeom>
          <a:noFill/>
          <a:ln>
            <a:miter lim="800000"/>
            <a:headEnd/>
            <a:tailEnd/>
          </a:ln>
        </p:spPr>
        <p:txBody>
          <a:bodyPr/>
          <a:lstStyle/>
          <a:p>
            <a:pPr eaLnBrk="0" hangingPunct="0"/>
            <a:fld id="{8E70E81D-A1B4-4E62-987D-AB836AD03666}" type="slidenum">
              <a:rPr lang="en-US"/>
              <a:pPr eaLnBrk="0" hangingPunct="0"/>
              <a:t>1</a:t>
            </a:fld>
            <a:endParaRPr lang="en-US"/>
          </a:p>
        </p:txBody>
      </p:sp>
      <p:sp>
        <p:nvSpPr>
          <p:cNvPr id="2" name="Slide Number Placeholder 1"/>
          <p:cNvSpPr txBox="1">
            <a:spLocks noGrp="1"/>
          </p:cNvSpPr>
          <p:nvPr/>
        </p:nvSpPr>
        <p:spPr>
          <a:xfrm>
            <a:off x="7521575" y="5476875"/>
            <a:ext cx="1482725" cy="850900"/>
          </a:xfrm>
          <a:prstGeom prst="rect">
            <a:avLst/>
          </a:prstGeom>
          <a:noFill/>
        </p:spPr>
        <p:txBody>
          <a:bodyPr anchor="ctr"/>
          <a:lstStyle/>
          <a:p>
            <a:pPr algn="r" eaLnBrk="0" hangingPunct="0">
              <a:defRPr/>
            </a:pPr>
            <a:fld id="{C39C6AE3-189A-4055-925B-67DB83D6838F}" type="slidenum">
              <a:rPr lang="en-US" sz="8200">
                <a:gradFill>
                  <a:gsLst>
                    <a:gs pos="0">
                      <a:schemeClr val="tx1">
                        <a:alpha val="10000"/>
                      </a:schemeClr>
                    </a:gs>
                    <a:gs pos="100000">
                      <a:schemeClr val="tx1">
                        <a:alpha val="10000"/>
                      </a:schemeClr>
                    </a:gs>
                  </a:gsLst>
                  <a:lin ang="5400000" scaled="0"/>
                </a:gradFill>
                <a:latin typeface="Impact" pitchFamily="34" charset="0"/>
                <a:ea typeface="+mn-ea"/>
                <a:cs typeface="+mn-cs"/>
              </a:rPr>
              <a:pPr algn="r" eaLnBrk="0" hangingPunct="0">
                <a:defRPr/>
              </a:pPr>
              <a:t>1</a:t>
            </a:fld>
            <a:endParaRPr lang="en-US" sz="8200">
              <a:gradFill>
                <a:gsLst>
                  <a:gs pos="0">
                    <a:schemeClr val="tx1">
                      <a:alpha val="10000"/>
                    </a:schemeClr>
                  </a:gs>
                  <a:gs pos="100000">
                    <a:schemeClr val="tx1">
                      <a:alpha val="10000"/>
                    </a:schemeClr>
                  </a:gs>
                </a:gsLst>
                <a:lin ang="5400000" scaled="0"/>
              </a:gradFill>
              <a:latin typeface="Impact" pitchFamily="34" charset="0"/>
              <a:ea typeface="+mn-ea"/>
              <a:cs typeface="+mn-cs"/>
            </a:endParaRPr>
          </a:p>
        </p:txBody>
      </p:sp>
      <p:pic>
        <p:nvPicPr>
          <p:cNvPr id="5123" name="Picture 75" descr="Template_SMD2"/>
          <p:cNvPicPr>
            <a:picLocks noChangeAspect="1" noChangeArrowheads="1"/>
          </p:cNvPicPr>
          <p:nvPr/>
        </p:nvPicPr>
        <p:blipFill>
          <a:blip r:embed="rId2"/>
          <a:srcRect/>
          <a:stretch>
            <a:fillRect/>
          </a:stretch>
        </p:blipFill>
        <p:spPr bwMode="auto">
          <a:xfrm>
            <a:off x="0" y="-71537"/>
            <a:ext cx="9145588" cy="6859588"/>
          </a:xfrm>
          <a:prstGeom prst="rect">
            <a:avLst/>
          </a:prstGeom>
          <a:noFill/>
          <a:ln w="9525">
            <a:noFill/>
            <a:miter lim="800000"/>
            <a:headEnd/>
            <a:tailEnd/>
          </a:ln>
        </p:spPr>
      </p:pic>
      <p:sp>
        <p:nvSpPr>
          <p:cNvPr id="8" name="TextBox 7"/>
          <p:cNvSpPr txBox="1"/>
          <p:nvPr/>
        </p:nvSpPr>
        <p:spPr>
          <a:xfrm>
            <a:off x="1051560" y="-26817"/>
            <a:ext cx="6969318" cy="830997"/>
          </a:xfrm>
          <a:prstGeom prst="rect">
            <a:avLst/>
          </a:prstGeom>
          <a:noFill/>
        </p:spPr>
        <p:txBody>
          <a:bodyPr wrap="square" rtlCol="0">
            <a:spAutoFit/>
          </a:bodyPr>
          <a:lstStyle/>
          <a:p>
            <a:pPr algn="ctr"/>
            <a:r>
              <a:rPr lang="en-US" b="1" dirty="0" smtClean="0"/>
              <a:t>Energy from the Sun in Space and on Earth </a:t>
            </a:r>
          </a:p>
          <a:p>
            <a:pPr algn="ctr"/>
            <a:r>
              <a:rPr lang="en-US" b="1" dirty="0" smtClean="0"/>
              <a:t>(ESSE) Fall Teacher Workshops, Berkeley</a:t>
            </a:r>
          </a:p>
        </p:txBody>
      </p:sp>
      <p:sp>
        <p:nvSpPr>
          <p:cNvPr id="9" name="TextBox 8"/>
          <p:cNvSpPr txBox="1"/>
          <p:nvPr/>
        </p:nvSpPr>
        <p:spPr>
          <a:xfrm>
            <a:off x="155156" y="2419602"/>
            <a:ext cx="2413059" cy="553998"/>
          </a:xfrm>
          <a:prstGeom prst="rect">
            <a:avLst/>
          </a:prstGeom>
          <a:noFill/>
        </p:spPr>
        <p:txBody>
          <a:bodyPr wrap="square" rtlCol="0">
            <a:spAutoFit/>
          </a:bodyPr>
          <a:lstStyle/>
          <a:p>
            <a:r>
              <a:rPr lang="en-US" sz="1000" i="1" dirty="0" smtClean="0">
                <a:latin typeface="+mj-lt"/>
              </a:rPr>
              <a:t>Using solar cells to experiment with circuitry, changing angles and</a:t>
            </a:r>
          </a:p>
          <a:p>
            <a:r>
              <a:rPr lang="en-US" sz="1000" i="1" dirty="0" smtClean="0">
                <a:latin typeface="+mj-lt"/>
              </a:rPr>
              <a:t>modules of various sizes</a:t>
            </a:r>
            <a:endParaRPr lang="en-US" sz="1000" i="1" dirty="0">
              <a:latin typeface="+mj-lt"/>
            </a:endParaRPr>
          </a:p>
        </p:txBody>
      </p:sp>
      <p:sp>
        <p:nvSpPr>
          <p:cNvPr id="11" name="TextBox 10"/>
          <p:cNvSpPr txBox="1"/>
          <p:nvPr/>
        </p:nvSpPr>
        <p:spPr>
          <a:xfrm>
            <a:off x="4636844" y="943216"/>
            <a:ext cx="4287944" cy="4016484"/>
          </a:xfrm>
          <a:prstGeom prst="rect">
            <a:avLst/>
          </a:prstGeom>
          <a:noFill/>
        </p:spPr>
        <p:txBody>
          <a:bodyPr wrap="square" rtlCol="0">
            <a:spAutoFit/>
          </a:bodyPr>
          <a:lstStyle/>
          <a:p>
            <a:pPr>
              <a:spcAft>
                <a:spcPts val="600"/>
              </a:spcAft>
            </a:pPr>
            <a:r>
              <a:rPr lang="en-US" sz="1200" dirty="0" smtClean="0"/>
              <a:t>The </a:t>
            </a:r>
            <a:r>
              <a:rPr lang="en-US" sz="1200" b="1" dirty="0" smtClean="0"/>
              <a:t>Energy from the Sun </a:t>
            </a:r>
            <a:r>
              <a:rPr lang="en-US" sz="1200" dirty="0" smtClean="0"/>
              <a:t>team successfully completed another two-day educator workshop at the Space Sciences Lab, UC Berkeley. With our solar energy partner, Dr. Hal Aronson (We Care Solar), </a:t>
            </a:r>
            <a:r>
              <a:rPr lang="en-US" sz="1200" b="1" dirty="0" smtClean="0"/>
              <a:t>we trained 25 elementary, middle and high school educators</a:t>
            </a:r>
            <a:r>
              <a:rPr lang="en-US" sz="1200" dirty="0" smtClean="0"/>
              <a:t> who  worked with a wide range of NASA’s heliophysics resources as well as curricula on solar energy. </a:t>
            </a:r>
          </a:p>
          <a:p>
            <a:pPr>
              <a:spcAft>
                <a:spcPts val="600"/>
              </a:spcAft>
            </a:pPr>
            <a:r>
              <a:rPr lang="en-US" sz="1200" dirty="0" smtClean="0"/>
              <a:t>We had the pleasure of having two former workshop participants present what they have been implementing at their school sites—it is impressive work indeed! One teacher has integrated our solar topics monthly starting in September and ending in June and the other is not only developing solar-related programing at his middle school, but at neighboring elementary and high school sites too.</a:t>
            </a:r>
          </a:p>
          <a:p>
            <a:pPr>
              <a:spcAft>
                <a:spcPts val="600"/>
              </a:spcAft>
            </a:pPr>
            <a:r>
              <a:rPr lang="en-US" sz="1200" b="1" dirty="0" smtClean="0"/>
              <a:t>Teachers have found the combination of topics to be a winning one</a:t>
            </a:r>
            <a:r>
              <a:rPr lang="en-US" sz="1200" dirty="0" smtClean="0"/>
              <a:t>—allowing them to integrate the science of the Sun with engineering, passive solar and photovoltaics. </a:t>
            </a:r>
          </a:p>
          <a:p>
            <a:pPr>
              <a:spcAft>
                <a:spcPts val="600"/>
              </a:spcAft>
            </a:pPr>
            <a:r>
              <a:rPr lang="en-US" sz="1200" dirty="0" smtClean="0"/>
              <a:t>We will meet again with this group of educators in early in 2015 to learn how they have implemented the material in their classroom practice. </a:t>
            </a:r>
          </a:p>
        </p:txBody>
      </p:sp>
      <p:sp>
        <p:nvSpPr>
          <p:cNvPr id="13" name="TextBox 12"/>
          <p:cNvSpPr txBox="1"/>
          <p:nvPr/>
        </p:nvSpPr>
        <p:spPr>
          <a:xfrm>
            <a:off x="189446" y="4347424"/>
            <a:ext cx="1880005" cy="553998"/>
          </a:xfrm>
          <a:prstGeom prst="rect">
            <a:avLst/>
          </a:prstGeom>
          <a:noFill/>
        </p:spPr>
        <p:txBody>
          <a:bodyPr wrap="square" rtlCol="0">
            <a:spAutoFit/>
          </a:bodyPr>
          <a:lstStyle/>
          <a:p>
            <a:r>
              <a:rPr lang="en-US" sz="1000" i="1" dirty="0" smtClean="0">
                <a:latin typeface="+mj-lt"/>
              </a:rPr>
              <a:t>Delving into cutting-edge </a:t>
            </a:r>
          </a:p>
          <a:p>
            <a:r>
              <a:rPr lang="en-US" sz="1000" i="1" dirty="0" smtClean="0">
                <a:latin typeface="+mj-lt"/>
              </a:rPr>
              <a:t>NASA science and core</a:t>
            </a:r>
          </a:p>
          <a:p>
            <a:r>
              <a:rPr lang="en-US" sz="1000" i="1" dirty="0" smtClean="0">
                <a:latin typeface="+mj-lt"/>
              </a:rPr>
              <a:t>concepts about the Sun</a:t>
            </a:r>
            <a:endParaRPr lang="en-US" sz="1000" i="1" dirty="0">
              <a:latin typeface="+mj-lt"/>
            </a:endParaRPr>
          </a:p>
        </p:txBody>
      </p:sp>
      <p:sp>
        <p:nvSpPr>
          <p:cNvPr id="16" name="TextBox 15"/>
          <p:cNvSpPr txBox="1"/>
          <p:nvPr/>
        </p:nvSpPr>
        <p:spPr>
          <a:xfrm>
            <a:off x="90251" y="5156835"/>
            <a:ext cx="8914049" cy="1631216"/>
          </a:xfrm>
          <a:prstGeom prst="rect">
            <a:avLst/>
          </a:prstGeom>
          <a:solidFill>
            <a:schemeClr val="accent3">
              <a:lumMod val="20000"/>
              <a:lumOff val="80000"/>
            </a:schemeClr>
          </a:solidFill>
        </p:spPr>
        <p:txBody>
          <a:bodyPr wrap="square" rtlCol="0">
            <a:spAutoFit/>
          </a:bodyPr>
          <a:lstStyle/>
          <a:p>
            <a:pPr>
              <a:spcAft>
                <a:spcPts val="600"/>
              </a:spcAft>
            </a:pPr>
            <a:r>
              <a:rPr lang="en-US" sz="1000" i="1" dirty="0" smtClean="0">
                <a:latin typeface="+mj-lt"/>
              </a:rPr>
              <a:t>“This workshop reinforces my previous lessons around the Sun—Great to have the hands-on experience in the workshop.”</a:t>
            </a:r>
          </a:p>
          <a:p>
            <a:pPr>
              <a:spcAft>
                <a:spcPts val="600"/>
              </a:spcAft>
            </a:pPr>
            <a:r>
              <a:rPr lang="en-US" sz="1000" i="1" dirty="0" smtClean="0">
                <a:latin typeface="+mj-lt"/>
              </a:rPr>
              <a:t>“I will use Eye on the Sky majorly in constructing an NGSS-aligned unit on astronomy. Thank-you! This was extraordinarily high quality training and truly fun!! Activities are easy to follow”</a:t>
            </a:r>
          </a:p>
          <a:p>
            <a:pPr>
              <a:spcAft>
                <a:spcPts val="600"/>
              </a:spcAft>
            </a:pPr>
            <a:r>
              <a:rPr lang="en-US" sz="1000" i="1" dirty="0">
                <a:latin typeface="+mj-lt"/>
              </a:rPr>
              <a:t>“Thank you! Bryan, Claire and Ruth were an amazing invaluable </a:t>
            </a:r>
            <a:r>
              <a:rPr lang="en-US" sz="1000" i="1" dirty="0" smtClean="0">
                <a:latin typeface="+mj-lt"/>
              </a:rPr>
              <a:t>resource</a:t>
            </a:r>
            <a:r>
              <a:rPr lang="en-US" sz="1000" i="1" dirty="0">
                <a:latin typeface="+mj-lt"/>
              </a:rPr>
              <a:t>.</a:t>
            </a:r>
            <a:r>
              <a:rPr lang="en-US" sz="1000" i="1" dirty="0" smtClean="0">
                <a:latin typeface="+mj-lt"/>
              </a:rPr>
              <a:t>” </a:t>
            </a:r>
            <a:r>
              <a:rPr lang="en-US" sz="1000" i="1" dirty="0">
                <a:latin typeface="+mj-lt"/>
              </a:rPr>
              <a:t>“This was one of the best workshops I’ve taken in a long time. Thank you</a:t>
            </a:r>
            <a:r>
              <a:rPr lang="en-US" sz="1000" i="1" dirty="0" smtClean="0">
                <a:latin typeface="+mj-lt"/>
              </a:rPr>
              <a:t>!”</a:t>
            </a:r>
          </a:p>
          <a:p>
            <a:pPr>
              <a:spcAft>
                <a:spcPts val="600"/>
              </a:spcAft>
            </a:pPr>
            <a:r>
              <a:rPr lang="en-US" sz="1000" i="1" dirty="0" smtClean="0">
                <a:latin typeface="+mj-lt"/>
              </a:rPr>
              <a:t>“I like how some misconceptions in science have been </a:t>
            </a:r>
            <a:r>
              <a:rPr lang="en-US" sz="1000" i="1" dirty="0">
                <a:latin typeface="+mj-lt"/>
              </a:rPr>
              <a:t>a</a:t>
            </a:r>
            <a:r>
              <a:rPr lang="en-US" sz="1000" i="1" dirty="0" smtClean="0">
                <a:latin typeface="+mj-lt"/>
              </a:rPr>
              <a:t>ddressed and clarified. Very valuable.” “Great presentations! I will be able to teach students right away with what I obtained—knowledge and materials.”</a:t>
            </a:r>
          </a:p>
          <a:p>
            <a:pPr>
              <a:spcAft>
                <a:spcPts val="600"/>
              </a:spcAft>
            </a:pPr>
            <a:r>
              <a:rPr lang="en-US" sz="1000" i="1" dirty="0" smtClean="0">
                <a:latin typeface="+mj-lt"/>
              </a:rPr>
              <a:t>‘Thank you for making this applicable to all grade levels. My students love science and the interactive nature of the activities can foster vocab development, literacy, writing etc.”			                         For more information, </a:t>
            </a:r>
            <a:r>
              <a:rPr lang="en-US" sz="1000" b="1" i="1" dirty="0" smtClean="0">
                <a:latin typeface="+mj-lt"/>
              </a:rPr>
              <a:t>contact Ruth Paglierani, ruthp@ssl.berkeley.edu</a:t>
            </a:r>
          </a:p>
        </p:txBody>
      </p:sp>
      <p:sp>
        <p:nvSpPr>
          <p:cNvPr id="17" name="TextBox 16"/>
          <p:cNvSpPr txBox="1"/>
          <p:nvPr/>
        </p:nvSpPr>
        <p:spPr>
          <a:xfrm>
            <a:off x="90251" y="4948163"/>
            <a:ext cx="5293777" cy="246221"/>
          </a:xfrm>
          <a:prstGeom prst="rect">
            <a:avLst/>
          </a:prstGeom>
          <a:noFill/>
        </p:spPr>
        <p:txBody>
          <a:bodyPr wrap="square" rtlCol="0">
            <a:spAutoFit/>
          </a:bodyPr>
          <a:lstStyle/>
          <a:p>
            <a:r>
              <a:rPr lang="en-US" sz="1000" b="1" dirty="0" smtClean="0">
                <a:latin typeface="+mj-lt"/>
              </a:rPr>
              <a:t>A few teachers comments on the October and November Workshops—</a:t>
            </a:r>
            <a:endParaRPr lang="en-US" sz="1000" b="1" dirty="0"/>
          </a:p>
        </p:txBody>
      </p:sp>
      <p:pic>
        <p:nvPicPr>
          <p:cNvPr id="1026" name="Picture 2" descr="C:\Users\ruthp\Desktop\teachers.p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27" y="853765"/>
            <a:ext cx="2413060" cy="15700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7" name="Picture 3" descr="C:\Users\ruthp\Desktop\pv.ha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2538" y="5902325"/>
            <a:ext cx="2215323" cy="16788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C:\Users\ruthp\Desktop\teacher.tabl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764" y="3094086"/>
            <a:ext cx="1832504" cy="121904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9" name="Picture 5" descr="C:\Users\ruthp\Desktop\jerry.jpg"/>
          <p:cNvPicPr>
            <a:picLocks noChangeAspect="1" noChangeArrowheads="1"/>
          </p:cNvPicPr>
          <p:nvPr/>
        </p:nvPicPr>
        <p:blipFill rotWithShape="1">
          <a:blip r:embed="rId6">
            <a:extLst>
              <a:ext uri="{28A0092B-C50C-407E-A947-70E740481C1C}">
                <a14:useLocalDpi xmlns:a14="http://schemas.microsoft.com/office/drawing/2010/main" val="0"/>
              </a:ext>
            </a:extLst>
          </a:blip>
          <a:srcRect r="13687"/>
          <a:stretch/>
        </p:blipFill>
        <p:spPr bwMode="auto">
          <a:xfrm>
            <a:off x="2811601" y="853765"/>
            <a:ext cx="1677141" cy="13311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C:\Users\ruthp\Desktop\bryan.talk.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3756" y="2774878"/>
            <a:ext cx="2064809" cy="15426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2680976" y="2186590"/>
            <a:ext cx="2035381" cy="553998"/>
          </a:xfrm>
          <a:prstGeom prst="rect">
            <a:avLst/>
          </a:prstGeom>
          <a:noFill/>
        </p:spPr>
        <p:txBody>
          <a:bodyPr wrap="square" rtlCol="0">
            <a:spAutoFit/>
          </a:bodyPr>
          <a:lstStyle/>
          <a:p>
            <a:r>
              <a:rPr lang="en-US" sz="1000" i="1" dirty="0" smtClean="0">
                <a:latin typeface="+mj-lt"/>
              </a:rPr>
              <a:t>Teachers from past workshops</a:t>
            </a:r>
          </a:p>
          <a:p>
            <a:r>
              <a:rPr lang="en-US" sz="1000" i="1" dirty="0" smtClean="0">
                <a:latin typeface="+mj-lt"/>
              </a:rPr>
              <a:t> return to share implementation </a:t>
            </a:r>
          </a:p>
          <a:p>
            <a:r>
              <a:rPr lang="en-US" sz="1000" i="1" dirty="0" smtClean="0">
                <a:latin typeface="+mj-lt"/>
              </a:rPr>
              <a:t>Strategies with colleagues</a:t>
            </a:r>
            <a:endParaRPr lang="en-US" sz="1000" i="1" dirty="0">
              <a:latin typeface="+mj-lt"/>
            </a:endParaRPr>
          </a:p>
        </p:txBody>
      </p:sp>
      <p:sp>
        <p:nvSpPr>
          <p:cNvPr id="22" name="TextBox 21"/>
          <p:cNvSpPr txBox="1"/>
          <p:nvPr/>
        </p:nvSpPr>
        <p:spPr>
          <a:xfrm>
            <a:off x="2275333" y="4359038"/>
            <a:ext cx="2081833" cy="553998"/>
          </a:xfrm>
          <a:prstGeom prst="rect">
            <a:avLst/>
          </a:prstGeom>
          <a:noFill/>
        </p:spPr>
        <p:txBody>
          <a:bodyPr wrap="square" rtlCol="0">
            <a:spAutoFit/>
          </a:bodyPr>
          <a:lstStyle/>
          <a:p>
            <a:r>
              <a:rPr lang="en-US" sz="1000" i="1" dirty="0" smtClean="0">
                <a:latin typeface="+mj-lt"/>
              </a:rPr>
              <a:t>Learning about seasons to make </a:t>
            </a:r>
          </a:p>
          <a:p>
            <a:r>
              <a:rPr lang="en-US" sz="1000" i="1" dirty="0" smtClean="0">
                <a:latin typeface="+mj-lt"/>
              </a:rPr>
              <a:t>connections  with passive solar </a:t>
            </a:r>
          </a:p>
          <a:p>
            <a:r>
              <a:rPr lang="en-US" sz="1000" i="1" dirty="0" smtClean="0">
                <a:latin typeface="+mj-lt"/>
              </a:rPr>
              <a:t>design concepts</a:t>
            </a:r>
            <a:endParaRPr lang="en-US" sz="1000" i="1" dirty="0">
              <a:latin typeface="+mj-lt"/>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EarthNuggetTemp">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EarthNuggetTemp.pot</Template>
  <TotalTime>4074</TotalTime>
  <Words>418</Words>
  <Application>Microsoft Office PowerPoint</Application>
  <PresentationFormat>On-screen Show (4:3)</PresentationFormat>
  <Paragraphs>25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EarthNuggetTemp</vt:lpstr>
      <vt:lpstr>PowerPoint Presentation</vt:lpstr>
    </vt:vector>
  </TitlesOfParts>
  <Manager>Theresa Schwerin</Manager>
  <Company>IGES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Cassie Soeffing</dc:creator>
  <cp:lastModifiedBy>Laura Peticolas</cp:lastModifiedBy>
  <cp:revision>39</cp:revision>
  <dcterms:created xsi:type="dcterms:W3CDTF">2011-10-21T13:26:53Z</dcterms:created>
  <dcterms:modified xsi:type="dcterms:W3CDTF">2014-11-18T23:31:53Z</dcterms:modified>
</cp:coreProperties>
</file>